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7" r:id="rId16"/>
    <p:sldId id="946" r:id="rId17"/>
    <p:sldId id="94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94"/>
    <p:restoredTop sz="95073"/>
  </p:normalViewPr>
  <p:slideViewPr>
    <p:cSldViewPr snapToGrid="0" snapToObjects="1">
      <p:cViewPr varScale="1">
        <p:scale>
          <a:sx n="156" d="100"/>
          <a:sy n="156" d="100"/>
        </p:scale>
        <p:origin x="184" y="432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20.tiff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CH"/>
              <a:t>23/01/2020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YFH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Training, 23.01.2020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http://u.ethz.ch/YFHNg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en-GB"/>
              <a:t>Analyzing openBIS datasets with Jupyter &amp; MATLAB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Using openBIS with MATLAB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14</a:t>
            </a:fld>
            <a:endParaRPr lang="de-DE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9205378-FA0D-6442-B3A8-9772A21E8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9338" y="938190"/>
            <a:ext cx="3248446" cy="2918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20717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CH"/>
              <a:t>23/01/2020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de-CH">
                <a:solidFill>
                  <a:prstClr val="black"/>
                </a:solidFill>
                <a:latin typeface="Arial"/>
              </a:rPr>
              <a:t>23/01/2020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9810</TotalTime>
  <Words>502</Words>
  <Application>Microsoft Macintosh PowerPoint</Application>
  <PresentationFormat>Widescreen</PresentationFormat>
  <Paragraphs>121</Paragraphs>
  <Slides>14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Helvetica Oblique</vt:lpstr>
      <vt:lpstr>Wingdings</vt:lpstr>
      <vt:lpstr>Folienmaster ETH Zuerich</vt:lpstr>
      <vt:lpstr>Analyzing openBIS datasets with Jupyter &amp; MATLAB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  <vt:lpstr>Using openBIS with MATLAB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Microsoft Office User</cp:lastModifiedBy>
  <cp:revision>236</cp:revision>
  <dcterms:created xsi:type="dcterms:W3CDTF">2018-09-07T07:53:13Z</dcterms:created>
  <dcterms:modified xsi:type="dcterms:W3CDTF">2020-01-21T16:02:36Z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